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8" r:id="rId5"/>
    <p:sldId id="269" r:id="rId6"/>
    <p:sldId id="270" r:id="rId7"/>
    <p:sldId id="275" r:id="rId8"/>
    <p:sldId id="284" r:id="rId9"/>
    <p:sldId id="274" r:id="rId10"/>
    <p:sldId id="265" r:id="rId11"/>
    <p:sldId id="268" r:id="rId12"/>
    <p:sldId id="271" r:id="rId13"/>
    <p:sldId id="281" r:id="rId14"/>
    <p:sldId id="280" r:id="rId15"/>
    <p:sldId id="272" r:id="rId16"/>
    <p:sldId id="282" r:id="rId17"/>
    <p:sldId id="267" r:id="rId18"/>
    <p:sldId id="273" r:id="rId19"/>
    <p:sldId id="259" r:id="rId20"/>
    <p:sldId id="264" r:id="rId21"/>
    <p:sldId id="276" r:id="rId22"/>
    <p:sldId id="277" r:id="rId23"/>
    <p:sldId id="283" r:id="rId24"/>
    <p:sldId id="260" r:id="rId25"/>
    <p:sldId id="261" r:id="rId26"/>
    <p:sldId id="263" r:id="rId27"/>
    <p:sldId id="26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61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8AFDF8-569A-4851-BFFF-B10C75A8E5E0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4C68FC-167B-4B30-A16F-62F29885A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11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8AFDF8-569A-4851-BFFF-B10C75A8E5E0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4C68FC-167B-4B30-A16F-62F29885A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7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80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8AFDF8-569A-4851-BFFF-B10C75A8E5E0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4C68FC-167B-4B30-A16F-62F29885A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7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8AFDF8-569A-4851-BFFF-B10C75A8E5E0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4C68FC-167B-4B30-A16F-62F29885A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14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8AFDF8-569A-4851-BFFF-B10C75A8E5E0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4C68FC-167B-4B30-A16F-62F29885A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7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8AFDF8-569A-4851-BFFF-B10C75A8E5E0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4C68FC-167B-4B30-A16F-62F29885A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5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8AFDF8-569A-4851-BFFF-B10C75A8E5E0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4C68FC-167B-4B30-A16F-62F29885A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1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8AFDF8-569A-4851-BFFF-B10C75A8E5E0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4C68FC-167B-4B30-A16F-62F29885A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147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8AFDF8-569A-4851-BFFF-B10C75A8E5E0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4C68FC-167B-4B30-A16F-62F29885A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81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525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757" y="2967335"/>
            <a:ext cx="5519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smtClean="0"/>
              <a:t>고릴라 박스 기획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280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2" y="2131899"/>
            <a:ext cx="3669540" cy="25942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30" y="2131898"/>
            <a:ext cx="3669539" cy="2594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07" y="2131897"/>
            <a:ext cx="3669539" cy="25942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1952" y="21318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3929" y="21164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906" y="21164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952" y="1552502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카메라 해킹을 통한 정보 획득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1693" y="4797665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플레이어는 </a:t>
            </a:r>
            <a:r>
              <a:rPr lang="ko-KR" altLang="en-US" sz="1200" b="1" dirty="0" err="1" smtClean="0"/>
              <a:t>맵의</a:t>
            </a:r>
            <a:r>
              <a:rPr lang="ko-KR" altLang="en-US" sz="1200" b="1" dirty="0" smtClean="0"/>
              <a:t> 형태와 </a:t>
            </a:r>
            <a:endParaRPr lang="en-US" altLang="ko-KR" sz="1200" b="1" dirty="0" smtClean="0"/>
          </a:p>
          <a:p>
            <a:r>
              <a:rPr lang="ko-KR" altLang="en-US" sz="1200" b="1" dirty="0" err="1" smtClean="0"/>
              <a:t>드론의</a:t>
            </a:r>
            <a:r>
              <a:rPr lang="ko-KR" altLang="en-US" sz="1200" b="1" dirty="0" smtClean="0"/>
              <a:t> 정확한 위치를 파악 할 수 없음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50971" y="4797665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자원을 사용해 </a:t>
            </a:r>
            <a:r>
              <a:rPr lang="ko-KR" altLang="en-US" sz="1200" b="1" dirty="0" err="1" smtClean="0"/>
              <a:t>드론을</a:t>
            </a:r>
            <a:r>
              <a:rPr lang="ko-KR" altLang="en-US" sz="1200" b="1" dirty="0" smtClean="0"/>
              <a:t> 해킹 하게 되면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자신이 가려는 길의 모습을 확인 할 수 있음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492284" y="479766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드론과</a:t>
            </a:r>
            <a:r>
              <a:rPr lang="ko-KR" altLang="en-US" sz="1200" b="1" dirty="0" smtClean="0"/>
              <a:t> 길의 정보를 파악하여 어떤 식으로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돌파를 할 것인지 스스로 고민하고 생각</a:t>
            </a:r>
            <a:endParaRPr lang="en-US" altLang="ko-KR" sz="12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71952" y="111160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도구 해킹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1952" y="6388325"/>
            <a:ext cx="716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카메라는 도구 중 한 개 좀 더 다양한 방법의 오브젝트를 만들 계획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2" y="562788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시스템 의도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71952" y="5997214"/>
            <a:ext cx="886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카메라를 사용해서 숨겨진 길을 찾거나 가려져 볼 수 없는 적들을 볼 수 있도록 제작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39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40" y="2131200"/>
            <a:ext cx="3671518" cy="2595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56" y="2131200"/>
            <a:ext cx="3671518" cy="2595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8" y="2131200"/>
            <a:ext cx="3671518" cy="25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952" y="21318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3929" y="21164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906" y="21164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952" y="1552502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캐비닛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미정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을 활용한 몸 숨기기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1952" y="111160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오브젝트 사용 숨기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2" y="6388325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은폐와는 달리 추적을 벗어나는 형태로 이용되는 장치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1952" y="562788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시스템 의도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1952" y="5997214"/>
            <a:ext cx="639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추적을 당하는 동안 추적을 벗어 날 수 있는 장치로의 기획 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1693" y="4797665"/>
            <a:ext cx="3490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플레이어는 </a:t>
            </a:r>
            <a:r>
              <a:rPr lang="ko-KR" altLang="en-US" sz="1200" b="1" dirty="0" err="1" smtClean="0"/>
              <a:t>드론에게</a:t>
            </a:r>
            <a:r>
              <a:rPr lang="ko-KR" altLang="en-US" sz="1200" b="1" dirty="0" smtClean="0"/>
              <a:t> 발각 될 경우 추적을 당함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350971" y="4797665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드론의</a:t>
            </a:r>
            <a:r>
              <a:rPr lang="ko-KR" altLang="en-US" sz="1200" b="1" dirty="0" smtClean="0"/>
              <a:t> 추적 범위에서 일정 거리 벗어난 후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캐비닛에 들어감</a:t>
            </a:r>
            <a:endParaRPr lang="en-US" altLang="ko-KR" sz="12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492284" y="479766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캐비닛에 들어가게 되면 주변 모습을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확인 할 수 있고 추적에서 벗어 나게 됨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1100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35872" y="4797665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플레이어가 해킹을 진행하게 되면</a:t>
            </a:r>
            <a:endParaRPr lang="en-US" altLang="ko-KR" sz="1200" b="1" dirty="0" smtClean="0"/>
          </a:p>
          <a:p>
            <a:r>
              <a:rPr lang="ko-KR" altLang="en-US" sz="1200" b="1" dirty="0" err="1" smtClean="0"/>
              <a:t>차폐벽에</a:t>
            </a:r>
            <a:r>
              <a:rPr lang="ko-KR" altLang="en-US" sz="1200" b="1" dirty="0" smtClean="0"/>
              <a:t> 대한 조작 권을 얻어 조작 할 수 있게 됨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1952" y="111160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배경 해킹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8096" y="1552502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배경을 해킹해서 새로운 길을 만들거나 길을 막아 버림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62493" y="4797665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디스플레이를 해킹하여 자원을 얻고 배경 분위기를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변경 시킴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9478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1952" y="111160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스킬 사용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8096" y="1552502"/>
            <a:ext cx="53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도구를 사용해서 </a:t>
            </a:r>
            <a:r>
              <a:rPr lang="ko-KR" altLang="en-US" b="1" dirty="0" err="1" smtClean="0"/>
              <a:t>어그로를</a:t>
            </a:r>
            <a:r>
              <a:rPr lang="ko-KR" altLang="en-US" b="1" dirty="0" smtClean="0"/>
              <a:t> 끌고 은신을 통한 탈출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50971" y="4797665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은신을 통해서 몬스터의 눈을 속임</a:t>
            </a:r>
            <a:endParaRPr lang="en-US" altLang="ko-KR" sz="12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492284" y="4797665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몬스터에게</a:t>
            </a:r>
            <a:r>
              <a:rPr lang="ko-KR" altLang="en-US" sz="1200" b="1" dirty="0" smtClean="0"/>
              <a:t> 근접해서 몬스터를 무력화 시킴</a:t>
            </a:r>
            <a:endParaRPr lang="en-US" altLang="ko-KR" sz="12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61693" y="4797665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홀로그램을 사용해서 몬스터의 </a:t>
            </a:r>
            <a:endParaRPr lang="en-US" altLang="ko-KR" sz="1200" b="1" dirty="0" smtClean="0"/>
          </a:p>
          <a:p>
            <a:r>
              <a:rPr lang="ko-KR" altLang="en-US" sz="1200" b="1" dirty="0" err="1" smtClean="0"/>
              <a:t>어그로를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이끔</a:t>
            </a:r>
            <a:endParaRPr lang="ko-KR" altLang="en-US" sz="12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166" y="2131200"/>
            <a:ext cx="3893400" cy="259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300" y="2131200"/>
            <a:ext cx="3893400" cy="2595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34" y="2131200"/>
            <a:ext cx="3893400" cy="25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3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1693" y="479766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플레이는 침투를 위해서 </a:t>
            </a:r>
            <a:r>
              <a:rPr lang="ko-KR" altLang="en-US" sz="1200" b="1" dirty="0" err="1" smtClean="0"/>
              <a:t>드론의</a:t>
            </a:r>
            <a:r>
              <a:rPr lang="ko-KR" altLang="en-US" sz="1200" b="1" dirty="0" smtClean="0"/>
              <a:t> 위치를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확인 하게 됨</a:t>
            </a:r>
            <a:endParaRPr lang="ko-KR" alt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159215" y="4797664"/>
            <a:ext cx="3797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드론의</a:t>
            </a:r>
            <a:r>
              <a:rPr lang="ko-KR" altLang="en-US" sz="1200" b="1" dirty="0" smtClean="0"/>
              <a:t> 추적을 피하기 위해서 벽에 붙거나 오브젝트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내부로 들어가 </a:t>
            </a:r>
            <a:r>
              <a:rPr lang="ko-KR" altLang="en-US" sz="1200" b="1" dirty="0" err="1" smtClean="0"/>
              <a:t>드론의</a:t>
            </a:r>
            <a:r>
              <a:rPr lang="ko-KR" altLang="en-US" sz="1200" b="1" dirty="0" smtClean="0"/>
              <a:t> 추적 범위를 피해 이동</a:t>
            </a:r>
            <a:endParaRPr lang="en-US" altLang="ko-KR" sz="12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835184" y="4797665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드론의</a:t>
            </a:r>
            <a:r>
              <a:rPr lang="ko-KR" altLang="en-US" sz="1200" b="1" dirty="0" smtClean="0"/>
              <a:t> 범위와 소리를 보고 들어</a:t>
            </a:r>
            <a:endParaRPr lang="en-US" altLang="ko-KR" sz="1200" b="1" dirty="0" smtClean="0"/>
          </a:p>
          <a:p>
            <a:r>
              <a:rPr lang="ko-KR" altLang="en-US" sz="1200" b="1" dirty="0" err="1" smtClean="0"/>
              <a:t>드론을</a:t>
            </a:r>
            <a:r>
              <a:rPr lang="ko-KR" altLang="en-US" sz="1200" b="1" dirty="0" smtClean="0"/>
              <a:t> 회피</a:t>
            </a:r>
            <a:endParaRPr lang="en-US" altLang="ko-KR" sz="12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71952" y="111160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은엄폐와</a:t>
            </a:r>
            <a:r>
              <a:rPr lang="ko-KR" altLang="en-US" b="1" dirty="0" smtClean="0"/>
              <a:t> 추적에 대한 설명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1952" y="1552502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아슬아슬하게 범위에서 벗어나 </a:t>
            </a:r>
            <a:r>
              <a:rPr lang="ko-KR" altLang="en-US" b="1" dirty="0" err="1" smtClean="0"/>
              <a:t>호달달</a:t>
            </a:r>
            <a:r>
              <a:rPr lang="ko-KR" altLang="en-US" b="1" dirty="0" smtClean="0"/>
              <a:t> 하는 씬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722" y="2214060"/>
            <a:ext cx="3644819" cy="24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3286" y="1088212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차후 계획으로 어떤 의도를 가진 오브젝트들을 디자인 할 것인지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369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82545" y="3244334"/>
            <a:ext cx="4061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전체적인 </a:t>
            </a:r>
            <a:r>
              <a:rPr lang="ko-KR" altLang="en-US" b="1" dirty="0" err="1" smtClean="0"/>
              <a:t>쿼터뷰</a:t>
            </a:r>
            <a:r>
              <a:rPr lang="ko-KR" altLang="en-US" b="1" dirty="0" smtClean="0"/>
              <a:t> 이미지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22" y="799625"/>
            <a:ext cx="7888123" cy="52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795" r="2640" b="16518"/>
          <a:stretch/>
        </p:blipFill>
        <p:spPr>
          <a:xfrm>
            <a:off x="3962400" y="649480"/>
            <a:ext cx="7994049" cy="54072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282545" y="3244334"/>
            <a:ext cx="4061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간</a:t>
            </a:r>
            <a:r>
              <a:rPr lang="ko-KR" altLang="en-US" b="1" dirty="0" smtClean="0"/>
              <a:t>단한 형태의 레벨을 사용한 테스트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49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301595" y="3244334"/>
            <a:ext cx="4061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이를 통해서 만들어진 예시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244334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이를 위한 컨셉 아트들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03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50108" t="11728" b="12901"/>
          <a:stretch/>
        </p:blipFill>
        <p:spPr>
          <a:xfrm>
            <a:off x="2019301" y="1338079"/>
            <a:ext cx="9842500" cy="41818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096" y="205099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어떤 게임인가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1096" y="2293148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게임 전체 기획 컨셉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1096" y="2951946"/>
            <a:ext cx="62039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영화 속 해커들처럼 건물에 침투해서 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문제를 해결하는 게임을 만들자</a:t>
            </a:r>
            <a:r>
              <a:rPr lang="en-US" altLang="ko-KR" sz="2800" b="1" dirty="0" smtClean="0"/>
              <a:t>! 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233365" y="5519920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내셔널 </a:t>
            </a:r>
            <a:r>
              <a:rPr lang="ko-KR" altLang="en-US" b="1" dirty="0" err="1" smtClean="0"/>
              <a:t>트레져</a:t>
            </a:r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69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ììí ììì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19" y="1683609"/>
            <a:ext cx="5289062" cy="349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096" y="20509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캐릭터 컨셉 아트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1683609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캐릭터의 설정과 왜 그렇게 했는지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3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0" y="1683609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몬스터의 설정과 왜 그렇게 했는지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6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0" y="1683609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배경의 모습과 왜 그렇게 했는지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5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9379" y="2321004"/>
            <a:ext cx="90332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 smtClean="0"/>
              <a:t>감사합니다</a:t>
            </a:r>
            <a:endParaRPr lang="ko-KR" alt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84369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í¥ì¤í ì¤ë¹&#10;ëª¨ì¢ì ì¬ì ì¼ë¡ ì´íìì ì¤ë¹í´ì¼í  ìí©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098" y="2530766"/>
            <a:ext cx="5177367" cy="388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8568" y="644008"/>
            <a:ext cx="71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문서 목적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18568" y="1396038"/>
            <a:ext cx="71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교수님에게 설명해서 설득하기 위한 문서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8568" y="1963402"/>
            <a:ext cx="71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우리가 지금 어떤 게임을 만들고 있는지를 알리기 위한 문서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8568" y="5900402"/>
            <a:ext cx="71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목표를 잊지 말자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380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íë¡ì í¸ í¥ì¤í&#10;   íë¤ íµê³¼!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548878"/>
            <a:ext cx="7680325" cy="57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ëë¤ ì¹í° ìì¤í&#10;A    B       C       D   E&#10;&#10;&#10;&#10;&#10;F    G       H       I   J&#10;&#10;&#10;&#10;&#10;K    Boss1   Boss2&#10;&#10;&#10;&#10;&#10;    ì ì ììì¼ë¡ í¨ê³¼ì ì¸ ì¬ì©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85762"/>
            <a:ext cx="811530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23603" y="1828799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우리가 더 많이 생각 할 수 있길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1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¡°ìí¤ ì¶ê°&#10;                  íì´ ë¦¬ì¤í¬&#10;            W     íì´ ë¦¬ìë&#10;            ì¡ê¸°&#10;&#10;&#10;&#10;    A        S    D&#10;    ë°©ì´/íí¼    ê³µê²©   ì¤ë§¤ì&#10;&#10;&#10;&#10;&#10;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37" y="472678"/>
            <a:ext cx="7883525" cy="59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9641" y="26492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프로도 힘든 일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쫄지 말 것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9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096" y="20509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어떤 부분을 중점 재미로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365" t="12716" r="3174" b="13069"/>
          <a:stretch/>
        </p:blipFill>
        <p:spPr>
          <a:xfrm>
            <a:off x="3808261" y="1274752"/>
            <a:ext cx="8383739" cy="3785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798058"/>
            <a:ext cx="63786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해킹을 통해서 정보를 알아내고 길을 찾아내는 영화 속 해커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417" y="3167390"/>
            <a:ext cx="69220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다양한 정보를 이용해서 침투 경로 만들기</a:t>
            </a:r>
            <a:endParaRPr lang="ko-KR" alt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407537" y="5060028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내셔널 </a:t>
            </a:r>
            <a:r>
              <a:rPr lang="ko-KR" altLang="en-US" b="1" dirty="0" err="1" smtClean="0"/>
              <a:t>트레져</a:t>
            </a:r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119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54384" y="505096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시대상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(</a:t>
            </a:r>
            <a:r>
              <a:rPr lang="ko-KR" altLang="en-US" b="1" dirty="0" smtClean="0"/>
              <a:t>스토리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6123" y="78638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필요한 것</a:t>
            </a:r>
            <a:endParaRPr lang="ko-KR" altLang="en-US" b="1" dirty="0"/>
          </a:p>
        </p:txBody>
      </p:sp>
      <p:pic>
        <p:nvPicPr>
          <p:cNvPr id="6146" name="Picture 2" descr="ìëì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3"/>
          <a:stretch/>
        </p:blipFill>
        <p:spPr bwMode="auto">
          <a:xfrm>
            <a:off x="1102295" y="2066924"/>
            <a:ext cx="1948054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í¬ë¬ í¼ì²ë ë¬´ì?&#10;ë£ê¸°ë§ í´ë ë§ ì¬ë°ì ê±° ê°ì ê² íìí´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8483" r="8416" b="11538"/>
          <a:stretch/>
        </p:blipFill>
        <p:spPr bwMode="auto">
          <a:xfrm>
            <a:off x="3996797" y="1928145"/>
            <a:ext cx="4198406" cy="300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01127" y="5189463"/>
            <a:ext cx="11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킬러 피처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93742" y="50509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어울리는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시스템</a:t>
            </a:r>
            <a:endParaRPr lang="ko-KR" altLang="en-US" b="1" dirty="0"/>
          </a:p>
        </p:txBody>
      </p:sp>
      <p:pic>
        <p:nvPicPr>
          <p:cNvPr id="6150" name="Picture 6" descr="ë¹ë¹ë°¥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77" y="2635321"/>
            <a:ext cx="2382526" cy="15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5029" y="1832976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게임의 배경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2858" y="2433052"/>
            <a:ext cx="11173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조지오웰의</a:t>
            </a:r>
            <a:r>
              <a:rPr lang="ko-KR" altLang="en-US" b="1" dirty="0" smtClean="0"/>
              <a:t> 소설 </a:t>
            </a:r>
            <a:r>
              <a:rPr lang="en-US" altLang="ko-KR" b="1" dirty="0" smtClean="0"/>
              <a:t>1987</a:t>
            </a:r>
            <a:r>
              <a:rPr lang="ko-KR" altLang="en-US" b="1" dirty="0" smtClean="0"/>
              <a:t>처럼 발전한 근 미래에서 통제를 당하는 시대에서 정보의 조작과 통제로 사람들을</a:t>
            </a:r>
            <a:endParaRPr lang="en-US" altLang="ko-KR" b="1" dirty="0" smtClean="0"/>
          </a:p>
          <a:p>
            <a:r>
              <a:rPr lang="ko-KR" altLang="en-US" b="1" dirty="0" smtClean="0"/>
              <a:t>세뇌시키고 통제하는 정부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이에 대항하고 사람들을 계몽 시키고 밝고 활기찬 세상을 만들고자 하는 주인공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정부의 주요 건물에 침투하여 선전 스크린을 해킹해서 계몽을 위한 블랙코미디 요소를 비출 계획을 세우고</a:t>
            </a:r>
            <a:endParaRPr lang="en-US" altLang="ko-KR" b="1" dirty="0" smtClean="0"/>
          </a:p>
          <a:p>
            <a:r>
              <a:rPr lang="ko-KR" altLang="en-US" b="1" dirty="0" smtClean="0"/>
              <a:t>진실을 알리기 위해서 해킹하기 시작하는 주인공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67772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0" y="1837384"/>
            <a:ext cx="4347890" cy="35283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23" y="1810634"/>
            <a:ext cx="4380853" cy="3555143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492150" y="3129897"/>
            <a:ext cx="1207699" cy="5982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40943" y="360158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해킹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2858" y="1088266"/>
            <a:ext cx="778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해킹을 통해서 세상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배경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을 변화 시켜 민중의 계몽을 이끌어내는 주인공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826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48" y="574431"/>
            <a:ext cx="4572508" cy="60966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0368" y="3659832"/>
            <a:ext cx="317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게임에서 생각하는 킬러 피처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111096" y="2490281"/>
            <a:ext cx="299957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4000" b="1" dirty="0" smtClean="0"/>
              <a:t>해킹</a:t>
            </a:r>
            <a:endParaRPr lang="en-US" altLang="ko-KR" sz="4000" b="1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79463" y="3198167"/>
            <a:ext cx="89645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해킹을 통해서 오브젝트와 배경을 변경해 </a:t>
            </a:r>
            <a:r>
              <a:rPr lang="ko-KR" altLang="en-US" sz="2400" b="1" dirty="0" err="1" smtClean="0"/>
              <a:t>맵을</a:t>
            </a:r>
            <a:r>
              <a:rPr lang="ko-KR" altLang="en-US" sz="2400" b="1" dirty="0" smtClean="0"/>
              <a:t> 돌파하는 게임</a:t>
            </a:r>
            <a:r>
              <a:rPr lang="en-US" altLang="ko-KR" sz="2400" b="1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623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111096" y="1661339"/>
            <a:ext cx="299957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4000" b="1" dirty="0" smtClean="0"/>
              <a:t>승리 조건</a:t>
            </a:r>
            <a:endParaRPr lang="en-US" altLang="ko-KR" sz="4000" b="1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79463" y="2369225"/>
            <a:ext cx="89645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- </a:t>
            </a:r>
            <a:r>
              <a:rPr lang="ko-KR" altLang="en-US" sz="2400" b="1" dirty="0" err="1" smtClean="0"/>
              <a:t>드론을</a:t>
            </a:r>
            <a:r>
              <a:rPr lang="ko-KR" altLang="en-US" sz="2400" b="1" dirty="0" smtClean="0"/>
              <a:t> 피해서 주요 센터를 해킹하기</a:t>
            </a:r>
            <a:endParaRPr lang="en-US" altLang="ko-KR" sz="2400" b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11096" y="4131074"/>
            <a:ext cx="299957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4000" b="1" dirty="0" smtClean="0"/>
              <a:t>패배 조건</a:t>
            </a:r>
            <a:endParaRPr lang="en-US" altLang="ko-KR" sz="40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79463" y="4838960"/>
            <a:ext cx="89645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- </a:t>
            </a:r>
            <a:r>
              <a:rPr lang="ko-KR" altLang="en-US" sz="2400" b="1" dirty="0" err="1" smtClean="0"/>
              <a:t>드론에게</a:t>
            </a:r>
            <a:r>
              <a:rPr lang="ko-KR" altLang="en-US" sz="2400" b="1" dirty="0" smtClean="0"/>
              <a:t> 잡힘</a:t>
            </a:r>
            <a:endParaRPr lang="en-US" altLang="ko-KR" sz="2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487" y="1111534"/>
            <a:ext cx="3969393" cy="29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5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96" y="20509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어떻게 표현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83457" y="5886581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자원을 이용한 전략적 게임 플레이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53086" y="183467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도구 해킹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91190" y="372630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스킬 시스템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53086" y="465905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드론</a:t>
            </a:r>
            <a:r>
              <a:rPr lang="ko-KR" altLang="en-US" b="1" dirty="0" smtClean="0"/>
              <a:t> 무력화</a:t>
            </a:r>
            <a:endParaRPr lang="ko-KR" altLang="en-US" b="1" dirty="0"/>
          </a:p>
        </p:txBody>
      </p:sp>
      <p:cxnSp>
        <p:nvCxnSpPr>
          <p:cNvPr id="13" name="직선 연결선 12"/>
          <p:cNvCxnSpPr>
            <a:endCxn id="9" idx="1"/>
          </p:cNvCxnSpPr>
          <p:nvPr/>
        </p:nvCxnSpPr>
        <p:spPr>
          <a:xfrm flipV="1">
            <a:off x="7196555" y="2019340"/>
            <a:ext cx="1156531" cy="85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234659" y="3901550"/>
            <a:ext cx="11565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11" idx="1"/>
          </p:cNvCxnSpPr>
          <p:nvPr/>
        </p:nvCxnSpPr>
        <p:spPr>
          <a:xfrm>
            <a:off x="7196555" y="4843722"/>
            <a:ext cx="11565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34659" y="2019340"/>
            <a:ext cx="0" cy="28243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040024" y="3429000"/>
            <a:ext cx="11565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25" y="2019340"/>
            <a:ext cx="2506905" cy="290273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7234659" y="2987150"/>
            <a:ext cx="11565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91190" y="280273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오브젝트 사용 숨기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3788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519</Words>
  <Application>Microsoft Office PowerPoint</Application>
  <PresentationFormat>와이드스크린</PresentationFormat>
  <Paragraphs>117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강일구</dc:creator>
  <cp:lastModifiedBy>강일구</cp:lastModifiedBy>
  <cp:revision>82</cp:revision>
  <dcterms:created xsi:type="dcterms:W3CDTF">2019-03-19T11:47:55Z</dcterms:created>
  <dcterms:modified xsi:type="dcterms:W3CDTF">2019-03-20T14:45:14Z</dcterms:modified>
</cp:coreProperties>
</file>